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FF"/>
    <a:srgbClr val="85D2E0"/>
    <a:srgbClr val="223C47"/>
    <a:srgbClr val="272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08" y="1716017"/>
            <a:ext cx="3541783" cy="35417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788507"/>
            <a:ext cx="9144000" cy="92751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 H E  G U I D E B O </a:t>
            </a:r>
            <a:r>
              <a:rPr lang="en-US" sz="5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K</a:t>
            </a:r>
            <a:endParaRPr lang="en-US" sz="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5375784"/>
            <a:ext cx="9144000" cy="951271"/>
          </a:xfrm>
          <a:solidFill>
            <a:schemeClr val="bg1"/>
          </a:solidFill>
        </p:spPr>
        <p:txBody>
          <a:bodyPr anchor="ctr" anchorCtr="0"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 H O R T  M O V I E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66" y="0"/>
            <a:ext cx="5902527" cy="6858000"/>
          </a:xfrm>
        </p:spPr>
      </p:pic>
    </p:spTree>
    <p:extLst>
      <p:ext uri="{BB962C8B-B14F-4D97-AF65-F5344CB8AC3E}">
        <p14:creationId xmlns:p14="http://schemas.microsoft.com/office/powerpoint/2010/main" val="37287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45076" y="4645737"/>
            <a:ext cx="5592097" cy="2094276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Personal Medicine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Stationary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Personal Laptop (optional)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School Uniform as the dress code</a:t>
            </a: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3143171" y="322729"/>
            <a:ext cx="5903053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06" y="0"/>
            <a:ext cx="9883588" cy="6634086"/>
          </a:xfrm>
        </p:spPr>
      </p:pic>
      <p:sp>
        <p:nvSpPr>
          <p:cNvPr id="5" name="Rectangle 4"/>
          <p:cNvSpPr/>
          <p:nvPr/>
        </p:nvSpPr>
        <p:spPr>
          <a:xfrm>
            <a:off x="5618748" y="156900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Map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4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0" y="0"/>
            <a:ext cx="1062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7152"/>
            <a:ext cx="9645445" cy="30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42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Rounded MT Bold</vt:lpstr>
      <vt:lpstr>Calibri</vt:lpstr>
      <vt:lpstr>Calibri Light</vt:lpstr>
      <vt:lpstr>Office Theme</vt:lpstr>
      <vt:lpstr>T H E  G U I D E B O O 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H E  G U I D E B O O K</dc:title>
  <dc:creator>Amalia Istiqomah</dc:creator>
  <cp:lastModifiedBy>Amalia Istiqomah</cp:lastModifiedBy>
  <cp:revision>7</cp:revision>
  <dcterms:created xsi:type="dcterms:W3CDTF">2016-10-28T17:52:12Z</dcterms:created>
  <dcterms:modified xsi:type="dcterms:W3CDTF">2016-10-31T15:33:06Z</dcterms:modified>
</cp:coreProperties>
</file>